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3"/>
  </p:notesMasterIdLst>
  <p:sldIdLst>
    <p:sldId id="277" r:id="rId5"/>
    <p:sldId id="278" r:id="rId6"/>
    <p:sldId id="296" r:id="rId7"/>
    <p:sldId id="279" r:id="rId8"/>
    <p:sldId id="281" r:id="rId9"/>
    <p:sldId id="282" r:id="rId10"/>
    <p:sldId id="280" r:id="rId11"/>
    <p:sldId id="284" r:id="rId12"/>
    <p:sldId id="285" r:id="rId13"/>
    <p:sldId id="294" r:id="rId14"/>
    <p:sldId id="286" r:id="rId15"/>
    <p:sldId id="295" r:id="rId16"/>
    <p:sldId id="287" r:id="rId17"/>
    <p:sldId id="288" r:id="rId18"/>
    <p:sldId id="289" r:id="rId19"/>
    <p:sldId id="290" r:id="rId20"/>
    <p:sldId id="291" r:id="rId21"/>
    <p:sldId id="29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EB4466-47A4-4794-BB61-AA18A3453B1C}" v="345" dt="2020-02-08T23:50:36.8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37" autoAdjust="0"/>
    <p:restoredTop sz="94660"/>
  </p:normalViewPr>
  <p:slideViewPr>
    <p:cSldViewPr snapToGrid="0">
      <p:cViewPr varScale="1">
        <p:scale>
          <a:sx n="86" d="100"/>
          <a:sy n="86" d="100"/>
        </p:scale>
        <p:origin x="61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EC09C-9CDC-48F0-BB82-ED223F986966}" type="datetimeFigureOut">
              <a:rPr lang="en-US" smtClean="0"/>
              <a:t>8/19/2020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6CEE3-4835-4F73-BA0B-02C09C0387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088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9D874152-028B-486A-9CCC-467A5536A7DC}" type="datetime1">
              <a:rPr lang="en-US" smtClean="0"/>
              <a:t>8/19/2020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558FF-9F53-4DAD-84A1-1EEE4F190FF1}" type="datetime1">
              <a:rPr lang="en-US" smtClean="0"/>
              <a:t>8/19/2020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A1A6-D89D-4E0B-ACDC-F92429034F56}" type="datetime1">
              <a:rPr lang="en-US" smtClean="0"/>
              <a:t>8/19/2020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382F0-6EA8-4D82-951F-1579D6A93CC4}" type="datetime1">
              <a:rPr lang="en-US" smtClean="0"/>
              <a:t>8/19/2020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E913C-F349-4CE3-A910-0EA13427FE0D}" type="datetime1">
              <a:rPr lang="en-US" smtClean="0"/>
              <a:t>8/19/2020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4C5C7-4D27-4EBE-9DB8-92F5F0F40B34}" type="datetime1">
              <a:rPr lang="en-US" smtClean="0"/>
              <a:t>8/19/2020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AF82-EDB2-4FBF-83F4-247A1B3455CB}" type="datetime1">
              <a:rPr lang="en-US" smtClean="0"/>
              <a:t>8/19/2020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E59DB-4C5A-44A3-897C-FF6803F94296}" type="datetime1">
              <a:rPr lang="en-US" smtClean="0"/>
              <a:t>8/19/2020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6B6E0-E0F8-4800-BD74-7D33DFE5ED7E}" type="datetime1">
              <a:rPr lang="en-US" smtClean="0"/>
              <a:t>8/19/2020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DC824-D0E7-4046-8B44-4AAD1C4DE2CF}" type="datetime1">
              <a:rPr lang="en-US" smtClean="0"/>
              <a:t>8/19/2020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C221C-17A4-4F42-9F54-9F7E03AA1BBB}" type="datetime1">
              <a:rPr lang="en-US" smtClean="0"/>
              <a:t>8/19/2020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D7CBA-5256-42F3-BAB5-33F095514AE3}" type="datetime1">
              <a:rPr lang="en-US" smtClean="0"/>
              <a:t>8/19/2020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80C04-2E33-403B-B014-7E203A57326C}" type="datetime1">
              <a:rPr lang="en-US" smtClean="0"/>
              <a:t>8/19/2020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2A49D-7D7F-4D69-A8AA-65D6B58C15F2}" type="datetime1">
              <a:rPr lang="en-US" smtClean="0"/>
              <a:t>8/19/2020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02903-36C1-4F6B-9F27-EA2305255204}" type="datetime1">
              <a:rPr lang="en-US" smtClean="0"/>
              <a:t>8/19/2020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BBFA8-C775-4121-A7F6-6851C8035873}" type="datetime1">
              <a:rPr lang="en-US" smtClean="0"/>
              <a:t>8/19/2020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01760-8EEC-4A4C-BD0D-3CDAAA80A266}" type="datetime1">
              <a:rPr lang="en-US" smtClean="0"/>
              <a:t>8/19/2020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183DE74-4CAD-4852-95E7-A055FD779420}" type="datetime1">
              <a:rPr lang="en-US" smtClean="0"/>
              <a:t>8/19/2020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3D1E5586-8BB5-40F6-96C3-2E87DD7CE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E3F80-D945-4490-916D-6384E6895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3805" y="1354668"/>
            <a:ext cx="8204391" cy="2346475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Building a secure user authorization story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A832D40-B9E2-4CE7-9E0A-B35591EA2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3810000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616351BD-4BE1-47AD-8B65-1472A3BE63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7137" y="3940629"/>
            <a:ext cx="7197726" cy="12409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Johnie J. </a:t>
            </a:r>
            <a:r>
              <a:rPr lang="en-US" dirty="0" err="1"/>
              <a:t>karr</a:t>
            </a:r>
            <a:endParaRPr lang="en-US" dirty="0"/>
          </a:p>
          <a:p>
            <a:pPr algn="ctr"/>
            <a:r>
              <a:rPr lang="en-US" dirty="0"/>
              <a:t>Code </a:t>
            </a:r>
            <a:r>
              <a:rPr lang="en-US" dirty="0" err="1"/>
              <a:t>palousa</a:t>
            </a:r>
            <a:endParaRPr lang="en-US" dirty="0"/>
          </a:p>
          <a:p>
            <a:pPr algn="ctr"/>
            <a:r>
              <a:rPr lang="en-US" dirty="0"/>
              <a:t>august 20, 2020</a:t>
            </a:r>
          </a:p>
        </p:txBody>
      </p:sp>
    </p:spTree>
    <p:extLst>
      <p:ext uri="{BB962C8B-B14F-4D97-AF65-F5344CB8AC3E}">
        <p14:creationId xmlns:p14="http://schemas.microsoft.com/office/powerpoint/2010/main" val="2803136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6F22-38CA-4355-8F7C-C56E3214E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0"/>
            <a:ext cx="11506201" cy="1371600"/>
          </a:xfrm>
        </p:spPr>
        <p:txBody>
          <a:bodyPr>
            <a:noAutofit/>
          </a:bodyPr>
          <a:lstStyle/>
          <a:p>
            <a:r>
              <a:rPr lang="en-US" sz="6600" dirty="0"/>
              <a:t>Allow or disallow?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01447-D17D-4909-AE75-5AC386F79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8" y="1892134"/>
            <a:ext cx="11506201" cy="496586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Not based on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Based on time </a:t>
            </a:r>
            <a:r>
              <a:rPr lang="en-US" sz="3600"/>
              <a:t>to crack</a:t>
            </a: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Based on if found in existing breach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42089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5A534-D5AB-4DDD-AE65-365C0BA85F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800" dirty="0"/>
              <a:t>demo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495FA3-BE5C-4DCF-BDEB-9FF8F1D71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0260" y="4385732"/>
            <a:ext cx="9279865" cy="1405467"/>
          </a:xfrm>
        </p:spPr>
        <p:txBody>
          <a:bodyPr>
            <a:normAutofit/>
          </a:bodyPr>
          <a:lstStyle/>
          <a:p>
            <a:r>
              <a:rPr lang="en-US" sz="2800" dirty="0"/>
              <a:t>Using time to crack as a password strength indicator</a:t>
            </a:r>
          </a:p>
        </p:txBody>
      </p:sp>
    </p:spTree>
    <p:extLst>
      <p:ext uri="{BB962C8B-B14F-4D97-AF65-F5344CB8AC3E}">
        <p14:creationId xmlns:p14="http://schemas.microsoft.com/office/powerpoint/2010/main" val="1111119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5A534-D5AB-4DDD-AE65-365C0BA85F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800" dirty="0"/>
              <a:t>demo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495FA3-BE5C-4DCF-BDEB-9FF8F1D71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0260" y="4385732"/>
            <a:ext cx="9279865" cy="1405467"/>
          </a:xfrm>
        </p:spPr>
        <p:txBody>
          <a:bodyPr>
            <a:normAutofit/>
          </a:bodyPr>
          <a:lstStyle/>
          <a:p>
            <a:r>
              <a:rPr lang="en-US" sz="2800" dirty="0"/>
              <a:t>“</a:t>
            </a:r>
            <a:r>
              <a:rPr lang="en-US" sz="2800" dirty="0" err="1"/>
              <a:t>Pwned</a:t>
            </a:r>
            <a:r>
              <a:rPr lang="en-US" sz="2800" dirty="0"/>
              <a:t> Passwords” </a:t>
            </a:r>
            <a:r>
              <a:rPr lang="en-US" sz="2800" dirty="0" err="1"/>
              <a:t>api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28579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6F22-38CA-4355-8F7C-C56E3214E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0"/>
            <a:ext cx="11506201" cy="1371600"/>
          </a:xfrm>
        </p:spPr>
        <p:txBody>
          <a:bodyPr>
            <a:noAutofit/>
          </a:bodyPr>
          <a:lstStyle/>
          <a:p>
            <a:r>
              <a:rPr lang="en-US" sz="6000" dirty="0"/>
              <a:t>Work with password managers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01447-D17D-4909-AE75-5AC386F79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8" y="1892134"/>
            <a:ext cx="11506201" cy="496586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Assume password managers make better passwords than your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Don’t attempt to block paste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Don’t attempt to block context menu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Don’t attempt block automated DOM manipulation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Don’t use obscure names for password fields</a:t>
            </a:r>
          </a:p>
        </p:txBody>
      </p:sp>
    </p:spTree>
    <p:extLst>
      <p:ext uri="{BB962C8B-B14F-4D97-AF65-F5344CB8AC3E}">
        <p14:creationId xmlns:p14="http://schemas.microsoft.com/office/powerpoint/2010/main" val="2409329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6F22-38CA-4355-8F7C-C56E3214E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0"/>
            <a:ext cx="11506201" cy="1371600"/>
          </a:xfrm>
        </p:spPr>
        <p:txBody>
          <a:bodyPr>
            <a:noAutofit/>
          </a:bodyPr>
          <a:lstStyle/>
          <a:p>
            <a:r>
              <a:rPr lang="en-US" sz="6000" dirty="0"/>
              <a:t>Employ proper user workflow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01447-D17D-4909-AE75-5AC386F79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8" y="1892134"/>
            <a:ext cx="11506201" cy="4965865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Always use SSL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Don’t indicate a username </a:t>
            </a:r>
            <a:r>
              <a:rPr lang="en-US" sz="3600"/>
              <a:t>doesn’t exist</a:t>
            </a:r>
            <a:endParaRPr lang="en-US" sz="36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000" dirty="0"/>
              <a:t>No matter if username is wrong or password is wrong, the message should be the same.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2800" dirty="0"/>
              <a:t>“The username does not exist or the password is incorrect”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Work with password managers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If the nature of your application is sensitive, allow option for MFA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2DDC596-1EF6-4C97-8DD0-47B3AC881341}"/>
              </a:ext>
            </a:extLst>
          </p:cNvPr>
          <p:cNvSpPr txBox="1">
            <a:spLocks/>
          </p:cNvSpPr>
          <p:nvPr/>
        </p:nvSpPr>
        <p:spPr>
          <a:xfrm>
            <a:off x="685799" y="1371600"/>
            <a:ext cx="11502243" cy="59970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4800" dirty="0"/>
              <a:t>Login page</a:t>
            </a:r>
          </a:p>
        </p:txBody>
      </p:sp>
    </p:spTree>
    <p:extLst>
      <p:ext uri="{BB962C8B-B14F-4D97-AF65-F5344CB8AC3E}">
        <p14:creationId xmlns:p14="http://schemas.microsoft.com/office/powerpoint/2010/main" val="357720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6F22-38CA-4355-8F7C-C56E3214E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0"/>
            <a:ext cx="11506201" cy="1371600"/>
          </a:xfrm>
        </p:spPr>
        <p:txBody>
          <a:bodyPr>
            <a:noAutofit/>
          </a:bodyPr>
          <a:lstStyle/>
          <a:p>
            <a:r>
              <a:rPr lang="en-US" sz="6000" dirty="0"/>
              <a:t>Employ proper user workflow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01447-D17D-4909-AE75-5AC386F79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8" y="1892134"/>
            <a:ext cx="11506201" cy="4965865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Don’t indicate a username/email doesn’t exist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It is not uncommon for people to have multiple email addresses, so the message should always be the same, but the behavior should depend on the user being found in your system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000" dirty="0"/>
              <a:t>“An email has been sent to the email provided”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2DDC596-1EF6-4C97-8DD0-47B3AC881341}"/>
              </a:ext>
            </a:extLst>
          </p:cNvPr>
          <p:cNvSpPr txBox="1">
            <a:spLocks/>
          </p:cNvSpPr>
          <p:nvPr/>
        </p:nvSpPr>
        <p:spPr>
          <a:xfrm>
            <a:off x="685799" y="1371600"/>
            <a:ext cx="11502243" cy="59970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4800" dirty="0"/>
              <a:t>Forgot password page</a:t>
            </a:r>
          </a:p>
        </p:txBody>
      </p:sp>
    </p:spTree>
    <p:extLst>
      <p:ext uri="{BB962C8B-B14F-4D97-AF65-F5344CB8AC3E}">
        <p14:creationId xmlns:p14="http://schemas.microsoft.com/office/powerpoint/2010/main" val="143157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6F22-38CA-4355-8F7C-C56E3214E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0"/>
            <a:ext cx="11506201" cy="1371600"/>
          </a:xfrm>
        </p:spPr>
        <p:txBody>
          <a:bodyPr>
            <a:noAutofit/>
          </a:bodyPr>
          <a:lstStyle/>
          <a:p>
            <a:r>
              <a:rPr lang="en-US" sz="6000" dirty="0"/>
              <a:t>Employ proper user workflow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01447-D17D-4909-AE75-5AC386F79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8" y="1892134"/>
            <a:ext cx="11506201" cy="4965865"/>
          </a:xfrm>
        </p:spPr>
        <p:txBody>
          <a:bodyPr>
            <a:normAutofit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/>
              <a:t>The email address is not found in the system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Send an email explaining someone used that email to request a password reset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The email can suggest that a different email address was used to register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The email can invite the person to create an account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/>
              <a:t>The email address is found in the system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Send an email with a unique link to change their password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The link in the email should expire after a determined amount of time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The password reset should not bypass any MFA the user </a:t>
            </a:r>
            <a:r>
              <a:rPr lang="en-US" sz="2400"/>
              <a:t>has enabled</a:t>
            </a:r>
            <a:endParaRPr lang="en-US" sz="24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The  link should be a one-time use, expiring as soon as new password submitted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The user's password should not be reset until the reset form is submitted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2DDC596-1EF6-4C97-8DD0-47B3AC881341}"/>
              </a:ext>
            </a:extLst>
          </p:cNvPr>
          <p:cNvSpPr txBox="1">
            <a:spLocks/>
          </p:cNvSpPr>
          <p:nvPr/>
        </p:nvSpPr>
        <p:spPr>
          <a:xfrm>
            <a:off x="685799" y="1371600"/>
            <a:ext cx="11502243" cy="59970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4000" dirty="0"/>
              <a:t>Forgot password Email</a:t>
            </a:r>
          </a:p>
        </p:txBody>
      </p:sp>
    </p:spTree>
    <p:extLst>
      <p:ext uri="{BB962C8B-B14F-4D97-AF65-F5344CB8AC3E}">
        <p14:creationId xmlns:p14="http://schemas.microsoft.com/office/powerpoint/2010/main" val="3285815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6F22-38CA-4355-8F7C-C56E3214E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0"/>
            <a:ext cx="11506201" cy="1371600"/>
          </a:xfrm>
        </p:spPr>
        <p:txBody>
          <a:bodyPr>
            <a:noAutofit/>
          </a:bodyPr>
          <a:lstStyle/>
          <a:p>
            <a:r>
              <a:rPr lang="en-US" sz="6000" dirty="0"/>
              <a:t>Consider going password-less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01447-D17D-4909-AE75-5AC386F79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8" y="1892134"/>
            <a:ext cx="11506201" cy="496586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Let someone else store/manage the password for you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 dirty="0"/>
              <a:t>Facebook; Microsoft; Google; etc.…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Use a “magic link” or authenticator app integration or other MFA method in lieu of a password that you must store</a:t>
            </a:r>
          </a:p>
        </p:txBody>
      </p:sp>
    </p:spTree>
    <p:extLst>
      <p:ext uri="{BB962C8B-B14F-4D97-AF65-F5344CB8AC3E}">
        <p14:creationId xmlns:p14="http://schemas.microsoft.com/office/powerpoint/2010/main" val="230221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13DED7-2519-4B14-A042-AC8CD13C7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sz="5400" dirty="0"/>
              <a:t>Thank you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36C30626-E715-4391-A7F4-46D52A54D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johniekarr.wordpress.com</a:t>
            </a:r>
          </a:p>
          <a:p>
            <a:pPr marL="0" indent="0">
              <a:buNone/>
            </a:pPr>
            <a:r>
              <a:rPr lang="en-US" sz="2400" dirty="0"/>
              <a:t>@</a:t>
            </a:r>
            <a:r>
              <a:rPr lang="en-US" sz="2400" dirty="0" err="1"/>
              <a:t>dotNetPrgmr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linkedin.com/in/</a:t>
            </a:r>
            <a:r>
              <a:rPr lang="en-US" sz="2400" dirty="0" err="1"/>
              <a:t>johniekarr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johnie.karr@hotmail.com</a:t>
            </a:r>
          </a:p>
          <a:p>
            <a:pPr marL="0" indent="0">
              <a:buNone/>
            </a:pPr>
            <a:r>
              <a:rPr lang="en-US" sz="2400" dirty="0"/>
              <a:t>github.com/jkarr/CodePaLOUsa2020</a:t>
            </a:r>
          </a:p>
        </p:txBody>
      </p:sp>
    </p:spTree>
    <p:extLst>
      <p:ext uri="{BB962C8B-B14F-4D97-AF65-F5344CB8AC3E}">
        <p14:creationId xmlns:p14="http://schemas.microsoft.com/office/powerpoint/2010/main" val="3988250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>
            <a:normAutofit/>
          </a:bodyPr>
          <a:lstStyle/>
          <a:p>
            <a:r>
              <a:rPr lang="en-US" dirty="0"/>
              <a:t>Who am </a:t>
            </a:r>
            <a:r>
              <a:rPr lang="en-US" dirty="0" err="1"/>
              <a:t>i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ADCBA-8B92-4FBD-B325-3AA53CFF9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384534"/>
            <a:ext cx="6282266" cy="3406666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johniekarr.wordpress.com</a:t>
            </a:r>
          </a:p>
          <a:p>
            <a:pPr marL="0" indent="0">
              <a:buNone/>
            </a:pPr>
            <a:r>
              <a:rPr lang="en-US" dirty="0"/>
              <a:t>@</a:t>
            </a:r>
            <a:r>
              <a:rPr lang="en-US" dirty="0" err="1"/>
              <a:t>dotNetPrgmr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linkedin.com/in/</a:t>
            </a:r>
            <a:r>
              <a:rPr lang="en-US" dirty="0" err="1"/>
              <a:t>johniekarr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johnie.karr@hotmail.com</a:t>
            </a:r>
          </a:p>
        </p:txBody>
      </p:sp>
      <p:pic>
        <p:nvPicPr>
          <p:cNvPr id="6" name="Picture 5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324557FE-915E-4A55-9F54-1F2977B5D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936" y="1487190"/>
            <a:ext cx="3445714" cy="380741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7D9F72-A857-4DC1-A92F-2BFC07857C28}"/>
              </a:ext>
            </a:extLst>
          </p:cNvPr>
          <p:cNvSpPr txBox="1"/>
          <p:nvPr/>
        </p:nvSpPr>
        <p:spPr>
          <a:xfrm>
            <a:off x="685801" y="1724125"/>
            <a:ext cx="533797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Senior Software Engineer</a:t>
            </a:r>
          </a:p>
          <a:p>
            <a:pPr>
              <a:spcAft>
                <a:spcPts val="600"/>
              </a:spcAft>
            </a:pPr>
            <a:r>
              <a:rPr lang="en-US" dirty="0"/>
              <a:t>ScholarRx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Devoted</a:t>
            </a:r>
          </a:p>
          <a:p>
            <a:pPr>
              <a:spcAft>
                <a:spcPts val="600"/>
              </a:spcAft>
            </a:pPr>
            <a:r>
              <a:rPr lang="en-US" dirty="0"/>
              <a:t>	Husband, Father, Follower of Christ</a:t>
            </a:r>
          </a:p>
        </p:txBody>
      </p:sp>
    </p:spTree>
    <p:extLst>
      <p:ext uri="{BB962C8B-B14F-4D97-AF65-F5344CB8AC3E}">
        <p14:creationId xmlns:p14="http://schemas.microsoft.com/office/powerpoint/2010/main" val="967649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894C22-D47A-45A0-850E-451FF9F02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797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mputer&#10;&#10;Description automatically generated">
            <a:extLst>
              <a:ext uri="{FF2B5EF4-FFF2-40B4-BE49-F238E27FC236}">
                <a16:creationId xmlns:a16="http://schemas.microsoft.com/office/drawing/2014/main" id="{C223A548-20DD-440E-B771-045CB1DEEF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l="96" r="4301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A5B9F-46A1-4B8E-B23B-23B7E7C73F22}"/>
              </a:ext>
            </a:extLst>
          </p:cNvPr>
          <p:cNvSpPr txBox="1"/>
          <p:nvPr/>
        </p:nvSpPr>
        <p:spPr>
          <a:xfrm>
            <a:off x="21" y="0"/>
            <a:ext cx="1219197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EVERY APPLICATION NEEDS AUTHENTICATION</a:t>
            </a:r>
          </a:p>
          <a:p>
            <a:pPr algn="ctr"/>
            <a:endParaRPr lang="en-US" sz="7200" dirty="0"/>
          </a:p>
          <a:p>
            <a:pPr algn="ctr"/>
            <a:endParaRPr lang="en-US" sz="7200" dirty="0"/>
          </a:p>
          <a:p>
            <a:pPr algn="ctr"/>
            <a:r>
              <a:rPr lang="en-US" sz="7200" dirty="0"/>
              <a:t>HOW DO WE DO IT CORRECTLY?</a:t>
            </a:r>
          </a:p>
        </p:txBody>
      </p:sp>
    </p:spTree>
    <p:extLst>
      <p:ext uri="{BB962C8B-B14F-4D97-AF65-F5344CB8AC3E}">
        <p14:creationId xmlns:p14="http://schemas.microsoft.com/office/powerpoint/2010/main" val="44985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10">
            <a:extLst>
              <a:ext uri="{FF2B5EF4-FFF2-40B4-BE49-F238E27FC236}">
                <a16:creationId xmlns:a16="http://schemas.microsoft.com/office/drawing/2014/main" id="{DF6A9299-1D12-47E2-9DD4-03342553C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24" name="Rectangle 12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A city at night&#10;&#10;Description automatically generated">
            <a:extLst>
              <a:ext uri="{FF2B5EF4-FFF2-40B4-BE49-F238E27FC236}">
                <a16:creationId xmlns:a16="http://schemas.microsoft.com/office/drawing/2014/main" id="{44D59A38-86FA-4ADC-B3FB-9F996F17774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alphaModFix amt="25000"/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5" name="Picture 14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C04556-D282-47C7-8D46-311870B4F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86"/>
            <a:ext cx="10131425" cy="14562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dirty="0"/>
              <a:t>Why is it important?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6F3C64-3C09-46B9-864D-C04EA24519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1381175"/>
            <a:ext cx="10131425" cy="40358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/>
              <a:buChar char="•"/>
            </a:pPr>
            <a:r>
              <a:rPr lang="en-US" sz="3600" dirty="0"/>
              <a:t>4.1 billion records stolen in first half of 2019</a:t>
            </a:r>
          </a:p>
          <a:p>
            <a:pPr>
              <a:buFont typeface="Arial"/>
              <a:buChar char="•"/>
            </a:pPr>
            <a:r>
              <a:rPr lang="en-US" sz="3600" dirty="0"/>
              <a:t>22,651,933 records stolen every day</a:t>
            </a:r>
          </a:p>
          <a:p>
            <a:pPr>
              <a:buFont typeface="Arial"/>
              <a:buChar char="•"/>
            </a:pPr>
            <a:r>
              <a:rPr lang="en-US" sz="3600" dirty="0"/>
              <a:t>On average, it takes 6 months to detect a breach</a:t>
            </a:r>
          </a:p>
          <a:p>
            <a:pPr>
              <a:buFont typeface="Arial"/>
              <a:buChar char="•"/>
            </a:pPr>
            <a:r>
              <a:rPr lang="en-US" sz="3600" dirty="0"/>
              <a:t>And another 55 days to contain a breach</a:t>
            </a:r>
          </a:p>
        </p:txBody>
      </p:sp>
    </p:spTree>
    <p:extLst>
      <p:ext uri="{BB962C8B-B14F-4D97-AF65-F5344CB8AC3E}">
        <p14:creationId xmlns:p14="http://schemas.microsoft.com/office/powerpoint/2010/main" val="138472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2BB90-CEFB-404B-BA23-D47BAE705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0"/>
            <a:ext cx="11506199" cy="1456267"/>
          </a:xfrm>
        </p:spPr>
        <p:txBody>
          <a:bodyPr>
            <a:normAutofit/>
          </a:bodyPr>
          <a:lstStyle/>
          <a:p>
            <a:r>
              <a:rPr lang="en-US" sz="6600" dirty="0"/>
              <a:t>How to handle passwords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9CCD7-31CE-4157-A9E5-E009BED15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270661"/>
            <a:ext cx="11506199" cy="5587340"/>
          </a:xfrm>
        </p:spPr>
        <p:txBody>
          <a:bodyPr>
            <a:normAutofit/>
          </a:bodyPr>
          <a:lstStyle/>
          <a:p>
            <a:r>
              <a:rPr lang="en-US" sz="3600" dirty="0"/>
              <a:t>Always encrypt passwords</a:t>
            </a:r>
          </a:p>
          <a:p>
            <a:r>
              <a:rPr lang="en-US" sz="3600" dirty="0"/>
              <a:t>Use policies that make sense</a:t>
            </a:r>
          </a:p>
          <a:p>
            <a:r>
              <a:rPr lang="en-US" sz="3600" dirty="0"/>
              <a:t>Work with password managers</a:t>
            </a:r>
          </a:p>
          <a:p>
            <a:r>
              <a:rPr lang="en-US" sz="3600" dirty="0"/>
              <a:t>Employ proper user workflow</a:t>
            </a:r>
          </a:p>
          <a:p>
            <a:r>
              <a:rPr lang="en-US" sz="3600" dirty="0"/>
              <a:t>Consider not using passwords at all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03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6F22-38CA-4355-8F7C-C56E3214E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0"/>
            <a:ext cx="11506201" cy="1371600"/>
          </a:xfrm>
        </p:spPr>
        <p:txBody>
          <a:bodyPr>
            <a:noAutofit/>
          </a:bodyPr>
          <a:lstStyle/>
          <a:p>
            <a:r>
              <a:rPr lang="en-US" sz="6600" dirty="0"/>
              <a:t>Always encrypt passwords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01447-D17D-4909-AE75-5AC386F79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8" y="1892134"/>
            <a:ext cx="11506201" cy="496586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Technically, encryption isn’t enough, passwords should always be hashed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Encrypted strings can be decrypted.  Hashes are one-way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Simple hashes aren’t good enough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Use a salt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Consider a pepper</a:t>
            </a:r>
          </a:p>
        </p:txBody>
      </p:sp>
    </p:spTree>
    <p:extLst>
      <p:ext uri="{BB962C8B-B14F-4D97-AF65-F5344CB8AC3E}">
        <p14:creationId xmlns:p14="http://schemas.microsoft.com/office/powerpoint/2010/main" val="422754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6F22-38CA-4355-8F7C-C56E3214E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0"/>
            <a:ext cx="11506201" cy="1371600"/>
          </a:xfrm>
        </p:spPr>
        <p:txBody>
          <a:bodyPr>
            <a:noAutofit/>
          </a:bodyPr>
          <a:lstStyle/>
          <a:p>
            <a:r>
              <a:rPr lang="en-US" sz="6600" dirty="0"/>
              <a:t>Use policies that make sense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01447-D17D-4909-AE75-5AC386F79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8" y="1892134"/>
            <a:ext cx="11506201" cy="496586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Good passwords are complex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Good passwords contain combinations of upper-case and lower-case letters and special characters and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Good passwords are not re-used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Better passwords are pass phrases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Best passwords are randomly generated strings</a:t>
            </a:r>
          </a:p>
        </p:txBody>
      </p:sp>
    </p:spTree>
    <p:extLst>
      <p:ext uri="{BB962C8B-B14F-4D97-AF65-F5344CB8AC3E}">
        <p14:creationId xmlns:p14="http://schemas.microsoft.com/office/powerpoint/2010/main" val="321297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6F22-38CA-4355-8F7C-C56E3214E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0"/>
            <a:ext cx="11506201" cy="1371600"/>
          </a:xfrm>
        </p:spPr>
        <p:txBody>
          <a:bodyPr>
            <a:noAutofit/>
          </a:bodyPr>
          <a:lstStyle/>
          <a:p>
            <a:r>
              <a:rPr lang="en-US" sz="6600" dirty="0"/>
              <a:t>Use policies that make sense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01447-D17D-4909-AE75-5AC386F79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8" y="1892134"/>
            <a:ext cx="11506201" cy="496586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Do allow spaces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Don’t put an upper limit on the number of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Don’t put a limit on which special characters can be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Don’t employ password expiration policies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Don’t use seemingly arbitrary password rules</a:t>
            </a:r>
          </a:p>
        </p:txBody>
      </p:sp>
    </p:spTree>
    <p:extLst>
      <p:ext uri="{BB962C8B-B14F-4D97-AF65-F5344CB8AC3E}">
        <p14:creationId xmlns:p14="http://schemas.microsoft.com/office/powerpoint/2010/main" val="219856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E57094B-4684-420B-AFE0-4E41CA2AF71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26D5668-1971-40BB-BC7C-94C9B101AAB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370F4A1-FC59-4361-989F-6C79533DA5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635</Words>
  <Application>Microsoft Office PowerPoint</Application>
  <PresentationFormat>Widescreen</PresentationFormat>
  <Paragraphs>98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Celestial</vt:lpstr>
      <vt:lpstr>Building a secure user authorization story</vt:lpstr>
      <vt:lpstr>Who am i?</vt:lpstr>
      <vt:lpstr>PowerPoint Presentation</vt:lpstr>
      <vt:lpstr>PowerPoint Presentation</vt:lpstr>
      <vt:lpstr>Why is it important?</vt:lpstr>
      <vt:lpstr>How to handle passwords</vt:lpstr>
      <vt:lpstr>Always encrypt passwords</vt:lpstr>
      <vt:lpstr>Use policies that make sense</vt:lpstr>
      <vt:lpstr>Use policies that make sense</vt:lpstr>
      <vt:lpstr>Allow or disallow?</vt:lpstr>
      <vt:lpstr>demo</vt:lpstr>
      <vt:lpstr>demo</vt:lpstr>
      <vt:lpstr>Work with password managers</vt:lpstr>
      <vt:lpstr>Employ proper user workflow</vt:lpstr>
      <vt:lpstr>Employ proper user workflow</vt:lpstr>
      <vt:lpstr>Employ proper user workflow</vt:lpstr>
      <vt:lpstr>Consider going password-less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2020-02-09T00:36:43Z</dcterms:created>
  <dcterms:modified xsi:type="dcterms:W3CDTF">2020-08-19T11:43:16Z</dcterms:modified>
</cp:coreProperties>
</file>